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9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image" Target="../media/image5.png"/><Relationship Id="rId2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image" Target="../media/image5.png"/><Relationship Id="rId2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4FEC73-0B09-8D45-A235-55D619405C58}" type="doc">
      <dgm:prSet loTypeId="urn:microsoft.com/office/officeart/2005/8/layout/hProcess10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A215D9-02F3-3649-879F-28DEEB547EED}">
      <dgm:prSet phldrT="[Text]"/>
      <dgm:spPr/>
      <dgm:t>
        <a:bodyPr/>
        <a:lstStyle/>
        <a:p>
          <a:r>
            <a:rPr lang="zh-CN" altLang="en-US" dirty="0" smtClean="0"/>
            <a:t>案例探究</a:t>
          </a:r>
          <a:endParaRPr lang="en-US" dirty="0"/>
        </a:p>
      </dgm:t>
    </dgm:pt>
    <dgm:pt modelId="{3952EED6-9AD2-474F-9313-6AF2B335CA9B}" type="parTrans" cxnId="{7E85CE58-4B6C-AF40-8C11-5CEC2FD77349}">
      <dgm:prSet/>
      <dgm:spPr/>
      <dgm:t>
        <a:bodyPr/>
        <a:lstStyle/>
        <a:p>
          <a:endParaRPr lang="en-US"/>
        </a:p>
      </dgm:t>
    </dgm:pt>
    <dgm:pt modelId="{FBEF254F-D804-AA46-B0A0-5BB61B9160AA}" type="sibTrans" cxnId="{7E85CE58-4B6C-AF40-8C11-5CEC2FD77349}">
      <dgm:prSet/>
      <dgm:spPr/>
      <dgm:t>
        <a:bodyPr/>
        <a:lstStyle/>
        <a:p>
          <a:endParaRPr lang="en-US"/>
        </a:p>
      </dgm:t>
    </dgm:pt>
    <dgm:pt modelId="{E3C9F6F1-6174-A040-962B-279462B8F04E}">
      <dgm:prSet phldrT="[Text]"/>
      <dgm:spPr/>
      <dgm:t>
        <a:bodyPr/>
        <a:lstStyle/>
        <a:p>
          <a:r>
            <a:rPr lang="zh-CN" altLang="en-US" dirty="0" smtClean="0"/>
            <a:t>汽车装配线</a:t>
          </a:r>
          <a:endParaRPr lang="en-US" dirty="0"/>
        </a:p>
      </dgm:t>
    </dgm:pt>
    <dgm:pt modelId="{38616624-F6BD-914D-8EF8-4592A943934D}" type="parTrans" cxnId="{4E35899B-E06A-D34D-9C9A-B2A4A161CC46}">
      <dgm:prSet/>
      <dgm:spPr/>
      <dgm:t>
        <a:bodyPr/>
        <a:lstStyle/>
        <a:p>
          <a:endParaRPr lang="en-US"/>
        </a:p>
      </dgm:t>
    </dgm:pt>
    <dgm:pt modelId="{63328236-F4F6-C847-B1EC-43FB0B04C9FA}" type="sibTrans" cxnId="{4E35899B-E06A-D34D-9C9A-B2A4A161CC46}">
      <dgm:prSet/>
      <dgm:spPr/>
      <dgm:t>
        <a:bodyPr/>
        <a:lstStyle/>
        <a:p>
          <a:endParaRPr lang="en-US"/>
        </a:p>
      </dgm:t>
    </dgm:pt>
    <dgm:pt modelId="{D5BE3B9E-9FCD-A44E-B168-140AF23F0E35}">
      <dgm:prSet phldrT="[Text]"/>
      <dgm:spPr/>
      <dgm:t>
        <a:bodyPr/>
        <a:lstStyle/>
        <a:p>
          <a:r>
            <a:rPr lang="zh-CN" altLang="en-US" dirty="0" smtClean="0"/>
            <a:t>饮料灌装线</a:t>
          </a:r>
          <a:endParaRPr lang="en-US" dirty="0"/>
        </a:p>
      </dgm:t>
    </dgm:pt>
    <dgm:pt modelId="{98A13244-0049-1A4B-965C-7FA09630A9CE}" type="parTrans" cxnId="{929CA5C1-03DD-5C4B-B7E5-426C4F44800D}">
      <dgm:prSet/>
      <dgm:spPr/>
      <dgm:t>
        <a:bodyPr/>
        <a:lstStyle/>
        <a:p>
          <a:endParaRPr lang="en-US"/>
        </a:p>
      </dgm:t>
    </dgm:pt>
    <dgm:pt modelId="{BC91C8D4-51E2-4E40-A527-8422549F4CA6}" type="sibTrans" cxnId="{929CA5C1-03DD-5C4B-B7E5-426C4F44800D}">
      <dgm:prSet/>
      <dgm:spPr/>
      <dgm:t>
        <a:bodyPr/>
        <a:lstStyle/>
        <a:p>
          <a:endParaRPr lang="en-US"/>
        </a:p>
      </dgm:t>
    </dgm:pt>
    <dgm:pt modelId="{47059339-630F-3843-A752-A2F1603DCDD8}">
      <dgm:prSet phldrT="[Text]"/>
      <dgm:spPr/>
      <dgm:t>
        <a:bodyPr/>
        <a:lstStyle/>
        <a:p>
          <a:r>
            <a:rPr lang="zh-CN" altLang="en-US" dirty="0" smtClean="0"/>
            <a:t>仿真系统搭建</a:t>
          </a:r>
          <a:endParaRPr lang="en-US" dirty="0"/>
        </a:p>
      </dgm:t>
    </dgm:pt>
    <dgm:pt modelId="{A3EC7E53-8C41-2245-92EB-AA983C706263}" type="parTrans" cxnId="{BACE9B21-56A7-DC43-A1EF-72717391A90C}">
      <dgm:prSet/>
      <dgm:spPr/>
      <dgm:t>
        <a:bodyPr/>
        <a:lstStyle/>
        <a:p>
          <a:endParaRPr lang="en-US"/>
        </a:p>
      </dgm:t>
    </dgm:pt>
    <dgm:pt modelId="{2DEAF0E4-41DF-3E44-8495-45E5AB31DFD7}" type="sibTrans" cxnId="{BACE9B21-56A7-DC43-A1EF-72717391A90C}">
      <dgm:prSet/>
      <dgm:spPr/>
      <dgm:t>
        <a:bodyPr/>
        <a:lstStyle/>
        <a:p>
          <a:endParaRPr lang="en-US"/>
        </a:p>
      </dgm:t>
    </dgm:pt>
    <dgm:pt modelId="{0013524D-7B54-8547-8C7C-83C82EDEE976}">
      <dgm:prSet phldrT="[Text]"/>
      <dgm:spPr/>
      <dgm:t>
        <a:bodyPr/>
        <a:lstStyle/>
        <a:p>
          <a:r>
            <a:rPr lang="zh-CN" altLang="en-US" dirty="0" smtClean="0"/>
            <a:t>图形化交互</a:t>
          </a:r>
          <a:endParaRPr lang="en-US" dirty="0"/>
        </a:p>
      </dgm:t>
    </dgm:pt>
    <dgm:pt modelId="{5A5DF3F6-DA76-C347-BF50-72258D450980}" type="parTrans" cxnId="{F38EFDDE-AB6C-2941-BAFF-F7DF4DF115A5}">
      <dgm:prSet/>
      <dgm:spPr/>
      <dgm:t>
        <a:bodyPr/>
        <a:lstStyle/>
        <a:p>
          <a:endParaRPr lang="en-US"/>
        </a:p>
      </dgm:t>
    </dgm:pt>
    <dgm:pt modelId="{E89C1018-E2A2-5E46-88B5-8193D1AE0C0B}" type="sibTrans" cxnId="{F38EFDDE-AB6C-2941-BAFF-F7DF4DF115A5}">
      <dgm:prSet/>
      <dgm:spPr/>
      <dgm:t>
        <a:bodyPr/>
        <a:lstStyle/>
        <a:p>
          <a:endParaRPr lang="en-US"/>
        </a:p>
      </dgm:t>
    </dgm:pt>
    <dgm:pt modelId="{8F754EB4-DE1D-4549-8625-8ACEF26F52FE}">
      <dgm:prSet phldrT="[Text]"/>
      <dgm:spPr/>
      <dgm:t>
        <a:bodyPr/>
        <a:lstStyle/>
        <a:p>
          <a:r>
            <a:rPr lang="zh-CN" altLang="en-US" dirty="0" smtClean="0"/>
            <a:t>用户友好界面</a:t>
          </a:r>
          <a:endParaRPr lang="en-US" dirty="0"/>
        </a:p>
      </dgm:t>
    </dgm:pt>
    <dgm:pt modelId="{64EFBC3B-1E4A-684E-8BA3-9869F9994C6A}" type="parTrans" cxnId="{2256EAF5-6FF7-1C41-B4AB-74F7B73304DF}">
      <dgm:prSet/>
      <dgm:spPr/>
      <dgm:t>
        <a:bodyPr/>
        <a:lstStyle/>
        <a:p>
          <a:endParaRPr lang="en-US"/>
        </a:p>
      </dgm:t>
    </dgm:pt>
    <dgm:pt modelId="{CA3E8C04-D436-1F41-87EB-4DE8D3BE7247}" type="sibTrans" cxnId="{2256EAF5-6FF7-1C41-B4AB-74F7B73304DF}">
      <dgm:prSet/>
      <dgm:spPr/>
      <dgm:t>
        <a:bodyPr/>
        <a:lstStyle/>
        <a:p>
          <a:endParaRPr lang="en-US"/>
        </a:p>
      </dgm:t>
    </dgm:pt>
    <dgm:pt modelId="{ED311D15-7C50-E642-9533-D6AB346F58FA}">
      <dgm:prSet phldrT="[Text]"/>
      <dgm:spPr/>
      <dgm:t>
        <a:bodyPr/>
        <a:lstStyle/>
        <a:p>
          <a:r>
            <a:rPr lang="zh-CN" altLang="en-US" dirty="0" smtClean="0"/>
            <a:t>仿真系统展示</a:t>
          </a:r>
          <a:endParaRPr lang="en-US" dirty="0"/>
        </a:p>
      </dgm:t>
    </dgm:pt>
    <dgm:pt modelId="{66713994-5431-EE48-8AC1-ED1B854581B8}" type="parTrans" cxnId="{598B697A-4A14-AD4C-B15A-39EC89EBDE64}">
      <dgm:prSet/>
      <dgm:spPr/>
      <dgm:t>
        <a:bodyPr/>
        <a:lstStyle/>
        <a:p>
          <a:endParaRPr lang="en-US"/>
        </a:p>
      </dgm:t>
    </dgm:pt>
    <dgm:pt modelId="{B7EDFFD8-8DD3-3C47-A17E-352377A82C51}" type="sibTrans" cxnId="{598B697A-4A14-AD4C-B15A-39EC89EBDE64}">
      <dgm:prSet/>
      <dgm:spPr/>
      <dgm:t>
        <a:bodyPr/>
        <a:lstStyle/>
        <a:p>
          <a:endParaRPr lang="en-US"/>
        </a:p>
      </dgm:t>
    </dgm:pt>
    <dgm:pt modelId="{80CF3351-EE52-B64E-A1CB-52623D590F77}">
      <dgm:prSet phldrT="[Text]"/>
      <dgm:spPr/>
      <dgm:t>
        <a:bodyPr/>
        <a:lstStyle/>
        <a:p>
          <a:r>
            <a:rPr lang="zh-CN" altLang="en-US" dirty="0" smtClean="0"/>
            <a:t>直观认知系统</a:t>
          </a:r>
          <a:endParaRPr lang="en-US" dirty="0"/>
        </a:p>
      </dgm:t>
    </dgm:pt>
    <dgm:pt modelId="{28BC5BA4-F01B-0F49-B003-003B0DAD4D9F}" type="parTrans" cxnId="{60BDD8E7-A120-A949-9298-6698BDD03F36}">
      <dgm:prSet/>
      <dgm:spPr/>
      <dgm:t>
        <a:bodyPr/>
        <a:lstStyle/>
        <a:p>
          <a:endParaRPr lang="en-US"/>
        </a:p>
      </dgm:t>
    </dgm:pt>
    <dgm:pt modelId="{E353C804-0CD1-0049-B7CF-64AAFB00F29B}" type="sibTrans" cxnId="{60BDD8E7-A120-A949-9298-6698BDD03F36}">
      <dgm:prSet/>
      <dgm:spPr/>
      <dgm:t>
        <a:bodyPr/>
        <a:lstStyle/>
        <a:p>
          <a:endParaRPr lang="en-US"/>
        </a:p>
      </dgm:t>
    </dgm:pt>
    <dgm:pt modelId="{9724E9FE-305D-6140-ABA0-4C77EF96EE02}">
      <dgm:prSet phldrT="[Text]"/>
      <dgm:spPr/>
      <dgm:t>
        <a:bodyPr/>
        <a:lstStyle/>
        <a:p>
          <a:r>
            <a:rPr lang="zh-CN" altLang="en-US" dirty="0" smtClean="0"/>
            <a:t>关键节点识别</a:t>
          </a:r>
          <a:endParaRPr lang="en-US" dirty="0"/>
        </a:p>
      </dgm:t>
    </dgm:pt>
    <dgm:pt modelId="{7DD9CEBE-C0DB-744A-ACEC-5517A6DC08ED}" type="parTrans" cxnId="{50789708-E0BA-884E-939E-8B9BB26FD304}">
      <dgm:prSet/>
      <dgm:spPr/>
      <dgm:t>
        <a:bodyPr/>
        <a:lstStyle/>
        <a:p>
          <a:endParaRPr lang="en-US"/>
        </a:p>
      </dgm:t>
    </dgm:pt>
    <dgm:pt modelId="{050C4A4D-CACE-B240-A6A0-0B1401DD148A}" type="sibTrans" cxnId="{50789708-E0BA-884E-939E-8B9BB26FD304}">
      <dgm:prSet/>
      <dgm:spPr/>
      <dgm:t>
        <a:bodyPr/>
        <a:lstStyle/>
        <a:p>
          <a:endParaRPr lang="en-US"/>
        </a:p>
      </dgm:t>
    </dgm:pt>
    <dgm:pt modelId="{BC275ADC-A6D9-F043-A456-B7739025D3EE}">
      <dgm:prSet phldrT="[Text]"/>
      <dgm:spPr/>
      <dgm:t>
        <a:bodyPr/>
        <a:lstStyle/>
        <a:p>
          <a:r>
            <a:rPr lang="zh-CN" altLang="en-US" dirty="0" smtClean="0"/>
            <a:t>加工中心</a:t>
          </a:r>
          <a:endParaRPr lang="en-US" dirty="0"/>
        </a:p>
      </dgm:t>
    </dgm:pt>
    <dgm:pt modelId="{578C506F-BA7B-CE4C-85DA-6E723403A04C}" type="parTrans" cxnId="{F6067FD8-CFB9-B44F-A838-6FBB96B082F3}">
      <dgm:prSet/>
      <dgm:spPr/>
      <dgm:t>
        <a:bodyPr/>
        <a:lstStyle/>
        <a:p>
          <a:endParaRPr lang="en-US"/>
        </a:p>
      </dgm:t>
    </dgm:pt>
    <dgm:pt modelId="{BDEEC164-D942-DA4E-A02B-1A6805347C35}" type="sibTrans" cxnId="{F6067FD8-CFB9-B44F-A838-6FBB96B082F3}">
      <dgm:prSet/>
      <dgm:spPr/>
      <dgm:t>
        <a:bodyPr/>
        <a:lstStyle/>
        <a:p>
          <a:endParaRPr lang="en-US"/>
        </a:p>
      </dgm:t>
    </dgm:pt>
    <dgm:pt modelId="{B063E767-6638-0E43-8CBB-011D69FB4E86}">
      <dgm:prSet phldrT="[Text]"/>
      <dgm:spPr/>
      <dgm:t>
        <a:bodyPr/>
        <a:lstStyle/>
        <a:p>
          <a:r>
            <a:rPr lang="zh-CN" altLang="en-US" dirty="0" smtClean="0"/>
            <a:t>立体仓库</a:t>
          </a:r>
          <a:endParaRPr lang="en-US" dirty="0"/>
        </a:p>
      </dgm:t>
    </dgm:pt>
    <dgm:pt modelId="{5D0EFF1F-60D9-8F40-AE82-746116605E10}" type="parTrans" cxnId="{8D519105-DD69-D141-87FE-D8112F49C4A5}">
      <dgm:prSet/>
      <dgm:spPr/>
      <dgm:t>
        <a:bodyPr/>
        <a:lstStyle/>
        <a:p>
          <a:endParaRPr lang="en-US"/>
        </a:p>
      </dgm:t>
    </dgm:pt>
    <dgm:pt modelId="{E6EFEFB7-BDBA-EF49-9A14-1903AF5D263E}" type="sibTrans" cxnId="{8D519105-DD69-D141-87FE-D8112F49C4A5}">
      <dgm:prSet/>
      <dgm:spPr/>
      <dgm:t>
        <a:bodyPr/>
        <a:lstStyle/>
        <a:p>
          <a:endParaRPr lang="en-US"/>
        </a:p>
      </dgm:t>
    </dgm:pt>
    <dgm:pt modelId="{9044C879-CA6C-804F-8ACD-D9064BF035BC}">
      <dgm:prSet phldrT="[Text]"/>
      <dgm:spPr/>
      <dgm:t>
        <a:bodyPr/>
        <a:lstStyle/>
        <a:p>
          <a:r>
            <a:rPr lang="zh-CN" altLang="en-US" dirty="0" smtClean="0"/>
            <a:t>实体沙盘结合</a:t>
          </a:r>
          <a:endParaRPr lang="en-US" dirty="0"/>
        </a:p>
      </dgm:t>
    </dgm:pt>
    <dgm:pt modelId="{0EE1C6B8-ECFE-9342-A810-2BC9AC4DC865}" type="parTrans" cxnId="{9C24B8E4-BBEC-824D-AE4A-70D1074585C8}">
      <dgm:prSet/>
      <dgm:spPr/>
      <dgm:t>
        <a:bodyPr/>
        <a:lstStyle/>
        <a:p>
          <a:endParaRPr lang="en-US"/>
        </a:p>
      </dgm:t>
    </dgm:pt>
    <dgm:pt modelId="{4633C03D-EA0B-DF42-8C40-6526B3992AE2}" type="sibTrans" cxnId="{9C24B8E4-BBEC-824D-AE4A-70D1074585C8}">
      <dgm:prSet/>
      <dgm:spPr/>
      <dgm:t>
        <a:bodyPr/>
        <a:lstStyle/>
        <a:p>
          <a:endParaRPr lang="en-US"/>
        </a:p>
      </dgm:t>
    </dgm:pt>
    <dgm:pt modelId="{15A0DA03-26F7-D64C-B5C2-8E02761FE3B0}">
      <dgm:prSet phldrT="[Text]"/>
      <dgm:spPr/>
      <dgm:t>
        <a:bodyPr/>
        <a:lstStyle/>
        <a:p>
          <a:r>
            <a:rPr lang="zh-CN" altLang="en-US" dirty="0" smtClean="0"/>
            <a:t>实时互动仿真</a:t>
          </a:r>
          <a:endParaRPr lang="en-US" dirty="0"/>
        </a:p>
      </dgm:t>
    </dgm:pt>
    <dgm:pt modelId="{F363D5B3-0102-8C42-857C-560EE7187861}" type="parTrans" cxnId="{EEC83610-A10B-CB4E-98D8-09342B714651}">
      <dgm:prSet/>
      <dgm:spPr/>
      <dgm:t>
        <a:bodyPr/>
        <a:lstStyle/>
        <a:p>
          <a:endParaRPr lang="en-US"/>
        </a:p>
      </dgm:t>
    </dgm:pt>
    <dgm:pt modelId="{D6D00C58-1F7D-E447-95F3-44E12BC2AF78}" type="sibTrans" cxnId="{EEC83610-A10B-CB4E-98D8-09342B714651}">
      <dgm:prSet/>
      <dgm:spPr/>
      <dgm:t>
        <a:bodyPr/>
        <a:lstStyle/>
        <a:p>
          <a:endParaRPr lang="en-US"/>
        </a:p>
      </dgm:t>
    </dgm:pt>
    <dgm:pt modelId="{2108C589-D15F-B14E-9632-F527098512C2}">
      <dgm:prSet phldrT="[Text]"/>
      <dgm:spPr/>
      <dgm:t>
        <a:bodyPr/>
        <a:lstStyle/>
        <a:p>
          <a:r>
            <a:rPr lang="zh-CN" altLang="en-US" smtClean="0"/>
            <a:t>系统分析优化</a:t>
          </a:r>
          <a:endParaRPr lang="en-US" dirty="0"/>
        </a:p>
      </dgm:t>
    </dgm:pt>
    <dgm:pt modelId="{05E55A27-20EB-E646-BC49-E5C42B31D311}" type="parTrans" cxnId="{E18322F0-310E-7940-8081-35C4F0689C88}">
      <dgm:prSet/>
      <dgm:spPr/>
      <dgm:t>
        <a:bodyPr/>
        <a:lstStyle/>
        <a:p>
          <a:endParaRPr lang="en-US"/>
        </a:p>
      </dgm:t>
    </dgm:pt>
    <dgm:pt modelId="{750D740F-4B7E-EE45-B565-42313BCDDEE2}" type="sibTrans" cxnId="{E18322F0-310E-7940-8081-35C4F0689C88}">
      <dgm:prSet/>
      <dgm:spPr/>
      <dgm:t>
        <a:bodyPr/>
        <a:lstStyle/>
        <a:p>
          <a:endParaRPr lang="en-US"/>
        </a:p>
      </dgm:t>
    </dgm:pt>
    <dgm:pt modelId="{02CB8DD3-6E44-5D45-8E7E-956C04D427C2}">
      <dgm:prSet phldrT="[Text]"/>
      <dgm:spPr/>
      <dgm:t>
        <a:bodyPr/>
        <a:lstStyle/>
        <a:p>
          <a:r>
            <a:rPr lang="zh-CN" altLang="en-US" dirty="0" smtClean="0"/>
            <a:t>探索关键节点</a:t>
          </a:r>
          <a:endParaRPr lang="en-US" dirty="0"/>
        </a:p>
      </dgm:t>
    </dgm:pt>
    <dgm:pt modelId="{33247F57-7830-624C-8F04-751C5D67F2D7}" type="parTrans" cxnId="{922928CB-367D-D248-B869-ADE8707D53A0}">
      <dgm:prSet/>
      <dgm:spPr/>
      <dgm:t>
        <a:bodyPr/>
        <a:lstStyle/>
        <a:p>
          <a:endParaRPr lang="en-US"/>
        </a:p>
      </dgm:t>
    </dgm:pt>
    <dgm:pt modelId="{281C7650-13CF-B34A-9538-7A11F05CCB73}" type="sibTrans" cxnId="{922928CB-367D-D248-B869-ADE8707D53A0}">
      <dgm:prSet/>
      <dgm:spPr/>
      <dgm:t>
        <a:bodyPr/>
        <a:lstStyle/>
        <a:p>
          <a:endParaRPr lang="en-US"/>
        </a:p>
      </dgm:t>
    </dgm:pt>
    <dgm:pt modelId="{75CB8395-1EC3-4548-9BE5-1255F92127F4}">
      <dgm:prSet phldrT="[Text]"/>
      <dgm:spPr/>
      <dgm:t>
        <a:bodyPr/>
        <a:lstStyle/>
        <a:p>
          <a:r>
            <a:rPr lang="zh-CN" altLang="en-US" dirty="0" smtClean="0"/>
            <a:t>结果研讨</a:t>
          </a:r>
          <a:endParaRPr lang="en-US" dirty="0"/>
        </a:p>
      </dgm:t>
    </dgm:pt>
    <dgm:pt modelId="{9C410F43-50BB-D54C-8775-3D90470BB3BC}" type="parTrans" cxnId="{C8257766-3E29-7A4A-AB45-BFA10E65931D}">
      <dgm:prSet/>
      <dgm:spPr/>
      <dgm:t>
        <a:bodyPr/>
        <a:lstStyle/>
        <a:p>
          <a:endParaRPr lang="en-US"/>
        </a:p>
      </dgm:t>
    </dgm:pt>
    <dgm:pt modelId="{6E786876-52CE-2246-BD69-1912F3EF42EC}" type="sibTrans" cxnId="{C8257766-3E29-7A4A-AB45-BFA10E65931D}">
      <dgm:prSet/>
      <dgm:spPr/>
      <dgm:t>
        <a:bodyPr/>
        <a:lstStyle/>
        <a:p>
          <a:endParaRPr lang="en-US"/>
        </a:p>
      </dgm:t>
    </dgm:pt>
    <dgm:pt modelId="{35A27DB6-5A85-D147-AEBB-F62714749AF9}" type="pres">
      <dgm:prSet presAssocID="{FC4FEC73-0B09-8D45-A235-55D619405C58}" presName="Name0" presStyleCnt="0">
        <dgm:presLayoutVars>
          <dgm:dir/>
          <dgm:resizeHandles val="exact"/>
        </dgm:presLayoutVars>
      </dgm:prSet>
      <dgm:spPr/>
    </dgm:pt>
    <dgm:pt modelId="{9D9AFF30-DF1E-6947-BBDD-0FA5DBDAE27D}" type="pres">
      <dgm:prSet presAssocID="{F2A215D9-02F3-3649-879F-28DEEB547EED}" presName="composite" presStyleCnt="0"/>
      <dgm:spPr/>
    </dgm:pt>
    <dgm:pt modelId="{7EABC017-ED7E-874D-946A-1314CBC4E015}" type="pres">
      <dgm:prSet presAssocID="{F2A215D9-02F3-3649-879F-28DEEB547EED}" presName="imagSh" presStyleLbl="b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0" r="-20000"/>
          </a:stretch>
        </a:blipFill>
      </dgm:spPr>
    </dgm:pt>
    <dgm:pt modelId="{402A7705-6D89-F643-9819-D48C3938EF4F}" type="pres">
      <dgm:prSet presAssocID="{F2A215D9-02F3-3649-879F-28DEEB547EED}" presName="tx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C83D2A-E320-3E48-A26B-BAE75E0B4F41}" type="pres">
      <dgm:prSet presAssocID="{FBEF254F-D804-AA46-B0A0-5BB61B9160AA}" presName="sibTrans" presStyleLbl="sibTrans2D1" presStyleIdx="0" presStyleCnt="3"/>
      <dgm:spPr/>
    </dgm:pt>
    <dgm:pt modelId="{B57097BE-3FB7-8C4C-8674-31CE040CEA80}" type="pres">
      <dgm:prSet presAssocID="{FBEF254F-D804-AA46-B0A0-5BB61B9160AA}" presName="connTx" presStyleLbl="sibTrans2D1" presStyleIdx="0" presStyleCnt="3"/>
      <dgm:spPr/>
    </dgm:pt>
    <dgm:pt modelId="{FF25B4BB-05AE-CB4E-85D0-5E19809D800B}" type="pres">
      <dgm:prSet presAssocID="{47059339-630F-3843-A752-A2F1603DCDD8}" presName="composite" presStyleCnt="0"/>
      <dgm:spPr/>
    </dgm:pt>
    <dgm:pt modelId="{5F36679B-F368-4948-BE73-570E79DE0ABF}" type="pres">
      <dgm:prSet presAssocID="{47059339-630F-3843-A752-A2F1603DCDD8}" presName="imagSh" presStyleLbl="b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6000" r="-76000"/>
          </a:stretch>
        </a:blipFill>
      </dgm:spPr>
    </dgm:pt>
    <dgm:pt modelId="{073730C1-85E4-BB4C-BC61-3EC87E6BE938}" type="pres">
      <dgm:prSet presAssocID="{47059339-630F-3843-A752-A2F1603DCDD8}" presName="tx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0E7785-A792-0C40-A9AE-9CA2B8E5492A}" type="pres">
      <dgm:prSet presAssocID="{2DEAF0E4-41DF-3E44-8495-45E5AB31DFD7}" presName="sibTrans" presStyleLbl="sibTrans2D1" presStyleIdx="1" presStyleCnt="3"/>
      <dgm:spPr/>
    </dgm:pt>
    <dgm:pt modelId="{E85E82E2-6B27-FC41-8A50-56F7C553A648}" type="pres">
      <dgm:prSet presAssocID="{2DEAF0E4-41DF-3E44-8495-45E5AB31DFD7}" presName="connTx" presStyleLbl="sibTrans2D1" presStyleIdx="1" presStyleCnt="3"/>
      <dgm:spPr/>
    </dgm:pt>
    <dgm:pt modelId="{37DEDAB6-C34E-9F43-BDAA-530DDE8E4ADC}" type="pres">
      <dgm:prSet presAssocID="{ED311D15-7C50-E642-9533-D6AB346F58FA}" presName="composite" presStyleCnt="0"/>
      <dgm:spPr/>
    </dgm:pt>
    <dgm:pt modelId="{085DF0A1-71DA-734D-9AF2-0FAEDEBCE58F}" type="pres">
      <dgm:prSet presAssocID="{ED311D15-7C50-E642-9533-D6AB346F58FA}" presName="imagSh" presStyleLbl="b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6000" r="-76000"/>
          </a:stretch>
        </a:blipFill>
      </dgm:spPr>
    </dgm:pt>
    <dgm:pt modelId="{A8BCCFD5-556A-A442-BA34-1E9465FAB8FE}" type="pres">
      <dgm:prSet presAssocID="{ED311D15-7C50-E642-9533-D6AB346F58FA}" presName="tx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3DE610-1807-AE4A-92CA-BC5F324CBB03}" type="pres">
      <dgm:prSet presAssocID="{B7EDFFD8-8DD3-3C47-A17E-352377A82C51}" presName="sibTrans" presStyleLbl="sibTrans2D1" presStyleIdx="2" presStyleCnt="3"/>
      <dgm:spPr/>
    </dgm:pt>
    <dgm:pt modelId="{82496FBF-C3F5-5F41-A389-8CE83F795E96}" type="pres">
      <dgm:prSet presAssocID="{B7EDFFD8-8DD3-3C47-A17E-352377A82C51}" presName="connTx" presStyleLbl="sibTrans2D1" presStyleIdx="2" presStyleCnt="3"/>
      <dgm:spPr/>
    </dgm:pt>
    <dgm:pt modelId="{55D69450-3183-D246-B581-06D6E4644DD3}" type="pres">
      <dgm:prSet presAssocID="{2108C589-D15F-B14E-9632-F527098512C2}" presName="composite" presStyleCnt="0"/>
      <dgm:spPr/>
    </dgm:pt>
    <dgm:pt modelId="{EC11864F-03C5-F345-8299-69A94242D439}" type="pres">
      <dgm:prSet presAssocID="{2108C589-D15F-B14E-9632-F527098512C2}" presName="imagSh" presStyleLbl="b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4000" r="-44000"/>
          </a:stretch>
        </a:blipFill>
      </dgm:spPr>
    </dgm:pt>
    <dgm:pt modelId="{6E61EE76-2728-844D-94EF-3CCA4DC7EDC1}" type="pres">
      <dgm:prSet presAssocID="{2108C589-D15F-B14E-9632-F527098512C2}" presName="tx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7FAE8CD-EA52-564C-A0A4-52D66ECD30D7}" type="presOf" srcId="{2DEAF0E4-41DF-3E44-8495-45E5AB31DFD7}" destId="{E85E82E2-6B27-FC41-8A50-56F7C553A648}" srcOrd="1" destOrd="0" presId="urn:microsoft.com/office/officeart/2005/8/layout/hProcess10"/>
    <dgm:cxn modelId="{F6CE69C6-4A56-CC4F-B490-70E399B25557}" type="presOf" srcId="{0013524D-7B54-8547-8C7C-83C82EDEE976}" destId="{073730C1-85E4-BB4C-BC61-3EC87E6BE938}" srcOrd="0" destOrd="1" presId="urn:microsoft.com/office/officeart/2005/8/layout/hProcess10"/>
    <dgm:cxn modelId="{D96B3F95-A2F8-B14A-9184-6C8CABF5281B}" type="presOf" srcId="{47059339-630F-3843-A752-A2F1603DCDD8}" destId="{073730C1-85E4-BB4C-BC61-3EC87E6BE938}" srcOrd="0" destOrd="0" presId="urn:microsoft.com/office/officeart/2005/8/layout/hProcess10"/>
    <dgm:cxn modelId="{922928CB-367D-D248-B869-ADE8707D53A0}" srcId="{2108C589-D15F-B14E-9632-F527098512C2}" destId="{02CB8DD3-6E44-5D45-8E7E-956C04D427C2}" srcOrd="0" destOrd="0" parTransId="{33247F57-7830-624C-8F04-751C5D67F2D7}" sibTransId="{281C7650-13CF-B34A-9538-7A11F05CCB73}"/>
    <dgm:cxn modelId="{9A611187-1AF2-5243-8A4F-C18333B62662}" type="presOf" srcId="{B063E767-6638-0E43-8CBB-011D69FB4E86}" destId="{402A7705-6D89-F643-9819-D48C3938EF4F}" srcOrd="0" destOrd="4" presId="urn:microsoft.com/office/officeart/2005/8/layout/hProcess10"/>
    <dgm:cxn modelId="{4E35899B-E06A-D34D-9C9A-B2A4A161CC46}" srcId="{F2A215D9-02F3-3649-879F-28DEEB547EED}" destId="{E3C9F6F1-6174-A040-962B-279462B8F04E}" srcOrd="0" destOrd="0" parTransId="{38616624-F6BD-914D-8EF8-4592A943934D}" sibTransId="{63328236-F4F6-C847-B1EC-43FB0B04C9FA}"/>
    <dgm:cxn modelId="{3247F15F-4D0F-304C-B850-212988BF97F7}" type="presOf" srcId="{D5BE3B9E-9FCD-A44E-B168-140AF23F0E35}" destId="{402A7705-6D89-F643-9819-D48C3938EF4F}" srcOrd="0" destOrd="2" presId="urn:microsoft.com/office/officeart/2005/8/layout/hProcess10"/>
    <dgm:cxn modelId="{F6067FD8-CFB9-B44F-A838-6FBB96B082F3}" srcId="{F2A215D9-02F3-3649-879F-28DEEB547EED}" destId="{BC275ADC-A6D9-F043-A456-B7739025D3EE}" srcOrd="2" destOrd="0" parTransId="{578C506F-BA7B-CE4C-85DA-6E723403A04C}" sibTransId="{BDEEC164-D942-DA4E-A02B-1A6805347C35}"/>
    <dgm:cxn modelId="{477EC719-3219-0A4C-B8BC-451C227F2AFE}" type="presOf" srcId="{9724E9FE-305D-6140-ABA0-4C77EF96EE02}" destId="{A8BCCFD5-556A-A442-BA34-1E9465FAB8FE}" srcOrd="0" destOrd="2" presId="urn:microsoft.com/office/officeart/2005/8/layout/hProcess10"/>
    <dgm:cxn modelId="{4E4B9DE5-B2EC-A94F-95C2-9B39EA7E631A}" type="presOf" srcId="{BC275ADC-A6D9-F043-A456-B7739025D3EE}" destId="{402A7705-6D89-F643-9819-D48C3938EF4F}" srcOrd="0" destOrd="3" presId="urn:microsoft.com/office/officeart/2005/8/layout/hProcess10"/>
    <dgm:cxn modelId="{62AD5138-5C3A-D34D-A5AF-A8F32307CEEC}" type="presOf" srcId="{FC4FEC73-0B09-8D45-A235-55D619405C58}" destId="{35A27DB6-5A85-D147-AEBB-F62714749AF9}" srcOrd="0" destOrd="0" presId="urn:microsoft.com/office/officeart/2005/8/layout/hProcess10"/>
    <dgm:cxn modelId="{E18322F0-310E-7940-8081-35C4F0689C88}" srcId="{FC4FEC73-0B09-8D45-A235-55D619405C58}" destId="{2108C589-D15F-B14E-9632-F527098512C2}" srcOrd="3" destOrd="0" parTransId="{05E55A27-20EB-E646-BC49-E5C42B31D311}" sibTransId="{750D740F-4B7E-EE45-B565-42313BCDDEE2}"/>
    <dgm:cxn modelId="{C8257766-3E29-7A4A-AB45-BFA10E65931D}" srcId="{2108C589-D15F-B14E-9632-F527098512C2}" destId="{75CB8395-1EC3-4548-9BE5-1255F92127F4}" srcOrd="1" destOrd="0" parTransId="{9C410F43-50BB-D54C-8775-3D90470BB3BC}" sibTransId="{6E786876-52CE-2246-BD69-1912F3EF42EC}"/>
    <dgm:cxn modelId="{18F1EE6D-920A-674C-95FD-C252EA669AE8}" type="presOf" srcId="{ED311D15-7C50-E642-9533-D6AB346F58FA}" destId="{A8BCCFD5-556A-A442-BA34-1E9465FAB8FE}" srcOrd="0" destOrd="0" presId="urn:microsoft.com/office/officeart/2005/8/layout/hProcess10"/>
    <dgm:cxn modelId="{60BDD8E7-A120-A949-9298-6698BDD03F36}" srcId="{ED311D15-7C50-E642-9533-D6AB346F58FA}" destId="{80CF3351-EE52-B64E-A1CB-52623D590F77}" srcOrd="0" destOrd="0" parTransId="{28BC5BA4-F01B-0F49-B003-003B0DAD4D9F}" sibTransId="{E353C804-0CD1-0049-B7CF-64AAFB00F29B}"/>
    <dgm:cxn modelId="{8D519105-DD69-D141-87FE-D8112F49C4A5}" srcId="{F2A215D9-02F3-3649-879F-28DEEB547EED}" destId="{B063E767-6638-0E43-8CBB-011D69FB4E86}" srcOrd="3" destOrd="0" parTransId="{5D0EFF1F-60D9-8F40-AE82-746116605E10}" sibTransId="{E6EFEFB7-BDBA-EF49-9A14-1903AF5D263E}"/>
    <dgm:cxn modelId="{929CA5C1-03DD-5C4B-B7E5-426C4F44800D}" srcId="{F2A215D9-02F3-3649-879F-28DEEB547EED}" destId="{D5BE3B9E-9FCD-A44E-B168-140AF23F0E35}" srcOrd="1" destOrd="0" parTransId="{98A13244-0049-1A4B-965C-7FA09630A9CE}" sibTransId="{BC91C8D4-51E2-4E40-A527-8422549F4CA6}"/>
    <dgm:cxn modelId="{09EE3474-9288-0745-A49E-D30833B8F16D}" type="presOf" srcId="{8F754EB4-DE1D-4549-8625-8ACEF26F52FE}" destId="{073730C1-85E4-BB4C-BC61-3EC87E6BE938}" srcOrd="0" destOrd="2" presId="urn:microsoft.com/office/officeart/2005/8/layout/hProcess10"/>
    <dgm:cxn modelId="{7E85CE58-4B6C-AF40-8C11-5CEC2FD77349}" srcId="{FC4FEC73-0B09-8D45-A235-55D619405C58}" destId="{F2A215D9-02F3-3649-879F-28DEEB547EED}" srcOrd="0" destOrd="0" parTransId="{3952EED6-9AD2-474F-9313-6AF2B335CA9B}" sibTransId="{FBEF254F-D804-AA46-B0A0-5BB61B9160AA}"/>
    <dgm:cxn modelId="{2256EAF5-6FF7-1C41-B4AB-74F7B73304DF}" srcId="{47059339-630F-3843-A752-A2F1603DCDD8}" destId="{8F754EB4-DE1D-4549-8625-8ACEF26F52FE}" srcOrd="1" destOrd="0" parTransId="{64EFBC3B-1E4A-684E-8BA3-9869F9994C6A}" sibTransId="{CA3E8C04-D436-1F41-87EB-4DE8D3BE7247}"/>
    <dgm:cxn modelId="{9C24B8E4-BBEC-824D-AE4A-70D1074585C8}" srcId="{47059339-630F-3843-A752-A2F1603DCDD8}" destId="{9044C879-CA6C-804F-8ACD-D9064BF035BC}" srcOrd="2" destOrd="0" parTransId="{0EE1C6B8-ECFE-9342-A810-2BC9AC4DC865}" sibTransId="{4633C03D-EA0B-DF42-8C40-6526B3992AE2}"/>
    <dgm:cxn modelId="{27DBF66E-A29E-CC45-9557-BF5CEFA0E180}" type="presOf" srcId="{FBEF254F-D804-AA46-B0A0-5BB61B9160AA}" destId="{B57097BE-3FB7-8C4C-8674-31CE040CEA80}" srcOrd="1" destOrd="0" presId="urn:microsoft.com/office/officeart/2005/8/layout/hProcess10"/>
    <dgm:cxn modelId="{00396DE7-1B63-4C47-B3A4-E4F965D51472}" type="presOf" srcId="{E3C9F6F1-6174-A040-962B-279462B8F04E}" destId="{402A7705-6D89-F643-9819-D48C3938EF4F}" srcOrd="0" destOrd="1" presId="urn:microsoft.com/office/officeart/2005/8/layout/hProcess10"/>
    <dgm:cxn modelId="{F0352549-838B-324D-8C40-27E860812F18}" type="presOf" srcId="{FBEF254F-D804-AA46-B0A0-5BB61B9160AA}" destId="{F6C83D2A-E320-3E48-A26B-BAE75E0B4F41}" srcOrd="0" destOrd="0" presId="urn:microsoft.com/office/officeart/2005/8/layout/hProcess10"/>
    <dgm:cxn modelId="{F52128D3-7DF3-474D-A39F-9AC3F20FC2E7}" type="presOf" srcId="{B7EDFFD8-8DD3-3C47-A17E-352377A82C51}" destId="{253DE610-1807-AE4A-92CA-BC5F324CBB03}" srcOrd="0" destOrd="0" presId="urn:microsoft.com/office/officeart/2005/8/layout/hProcess10"/>
    <dgm:cxn modelId="{B767E556-1C12-4342-A897-E2FEAF47D735}" type="presOf" srcId="{F2A215D9-02F3-3649-879F-28DEEB547EED}" destId="{402A7705-6D89-F643-9819-D48C3938EF4F}" srcOrd="0" destOrd="0" presId="urn:microsoft.com/office/officeart/2005/8/layout/hProcess10"/>
    <dgm:cxn modelId="{63484313-1133-9E47-949D-F9767CE448F9}" type="presOf" srcId="{75CB8395-1EC3-4548-9BE5-1255F92127F4}" destId="{6E61EE76-2728-844D-94EF-3CCA4DC7EDC1}" srcOrd="0" destOrd="2" presId="urn:microsoft.com/office/officeart/2005/8/layout/hProcess10"/>
    <dgm:cxn modelId="{1D7D9FFA-5D48-5146-A2EC-0F6DA3DFE02A}" type="presOf" srcId="{2DEAF0E4-41DF-3E44-8495-45E5AB31DFD7}" destId="{140E7785-A792-0C40-A9AE-9CA2B8E5492A}" srcOrd="0" destOrd="0" presId="urn:microsoft.com/office/officeart/2005/8/layout/hProcess10"/>
    <dgm:cxn modelId="{EEC83610-A10B-CB4E-98D8-09342B714651}" srcId="{47059339-630F-3843-A752-A2F1603DCDD8}" destId="{15A0DA03-26F7-D64C-B5C2-8E02761FE3B0}" srcOrd="3" destOrd="0" parTransId="{F363D5B3-0102-8C42-857C-560EE7187861}" sibTransId="{D6D00C58-1F7D-E447-95F3-44E12BC2AF78}"/>
    <dgm:cxn modelId="{E6434C93-1BB4-E94A-983E-2BB6AE4A26DA}" type="presOf" srcId="{80CF3351-EE52-B64E-A1CB-52623D590F77}" destId="{A8BCCFD5-556A-A442-BA34-1E9465FAB8FE}" srcOrd="0" destOrd="1" presId="urn:microsoft.com/office/officeart/2005/8/layout/hProcess10"/>
    <dgm:cxn modelId="{BBC1EE7D-2DC5-2044-A272-EF85BD7AED5C}" type="presOf" srcId="{9044C879-CA6C-804F-8ACD-D9064BF035BC}" destId="{073730C1-85E4-BB4C-BC61-3EC87E6BE938}" srcOrd="0" destOrd="3" presId="urn:microsoft.com/office/officeart/2005/8/layout/hProcess10"/>
    <dgm:cxn modelId="{81E9FFE1-C864-D641-9F67-E8841C5FA21D}" type="presOf" srcId="{B7EDFFD8-8DD3-3C47-A17E-352377A82C51}" destId="{82496FBF-C3F5-5F41-A389-8CE83F795E96}" srcOrd="1" destOrd="0" presId="urn:microsoft.com/office/officeart/2005/8/layout/hProcess10"/>
    <dgm:cxn modelId="{F38EFDDE-AB6C-2941-BAFF-F7DF4DF115A5}" srcId="{47059339-630F-3843-A752-A2F1603DCDD8}" destId="{0013524D-7B54-8547-8C7C-83C82EDEE976}" srcOrd="0" destOrd="0" parTransId="{5A5DF3F6-DA76-C347-BF50-72258D450980}" sibTransId="{E89C1018-E2A2-5E46-88B5-8193D1AE0C0B}"/>
    <dgm:cxn modelId="{598B697A-4A14-AD4C-B15A-39EC89EBDE64}" srcId="{FC4FEC73-0B09-8D45-A235-55D619405C58}" destId="{ED311D15-7C50-E642-9533-D6AB346F58FA}" srcOrd="2" destOrd="0" parTransId="{66713994-5431-EE48-8AC1-ED1B854581B8}" sibTransId="{B7EDFFD8-8DD3-3C47-A17E-352377A82C51}"/>
    <dgm:cxn modelId="{F9F1CF43-050B-DC4B-A55E-C00DC5E24B09}" type="presOf" srcId="{02CB8DD3-6E44-5D45-8E7E-956C04D427C2}" destId="{6E61EE76-2728-844D-94EF-3CCA4DC7EDC1}" srcOrd="0" destOrd="1" presId="urn:microsoft.com/office/officeart/2005/8/layout/hProcess10"/>
    <dgm:cxn modelId="{98246F04-C451-6743-83B9-2473B9A472A9}" type="presOf" srcId="{15A0DA03-26F7-D64C-B5C2-8E02761FE3B0}" destId="{073730C1-85E4-BB4C-BC61-3EC87E6BE938}" srcOrd="0" destOrd="4" presId="urn:microsoft.com/office/officeart/2005/8/layout/hProcess10"/>
    <dgm:cxn modelId="{0CAEEE77-8A6A-F448-B667-D0A06D8FFD17}" type="presOf" srcId="{2108C589-D15F-B14E-9632-F527098512C2}" destId="{6E61EE76-2728-844D-94EF-3CCA4DC7EDC1}" srcOrd="0" destOrd="0" presId="urn:microsoft.com/office/officeart/2005/8/layout/hProcess10"/>
    <dgm:cxn modelId="{BACE9B21-56A7-DC43-A1EF-72717391A90C}" srcId="{FC4FEC73-0B09-8D45-A235-55D619405C58}" destId="{47059339-630F-3843-A752-A2F1603DCDD8}" srcOrd="1" destOrd="0" parTransId="{A3EC7E53-8C41-2245-92EB-AA983C706263}" sibTransId="{2DEAF0E4-41DF-3E44-8495-45E5AB31DFD7}"/>
    <dgm:cxn modelId="{50789708-E0BA-884E-939E-8B9BB26FD304}" srcId="{ED311D15-7C50-E642-9533-D6AB346F58FA}" destId="{9724E9FE-305D-6140-ABA0-4C77EF96EE02}" srcOrd="1" destOrd="0" parTransId="{7DD9CEBE-C0DB-744A-ACEC-5517A6DC08ED}" sibTransId="{050C4A4D-CACE-B240-A6A0-0B1401DD148A}"/>
    <dgm:cxn modelId="{DB7B6D29-26FA-F24E-B829-4BC28165F446}" type="presParOf" srcId="{35A27DB6-5A85-D147-AEBB-F62714749AF9}" destId="{9D9AFF30-DF1E-6947-BBDD-0FA5DBDAE27D}" srcOrd="0" destOrd="0" presId="urn:microsoft.com/office/officeart/2005/8/layout/hProcess10"/>
    <dgm:cxn modelId="{2241F1FB-1781-DD48-9C27-EB565718ACB2}" type="presParOf" srcId="{9D9AFF30-DF1E-6947-BBDD-0FA5DBDAE27D}" destId="{7EABC017-ED7E-874D-946A-1314CBC4E015}" srcOrd="0" destOrd="0" presId="urn:microsoft.com/office/officeart/2005/8/layout/hProcess10"/>
    <dgm:cxn modelId="{9ED58E09-6CFD-8341-B542-C780D830C876}" type="presParOf" srcId="{9D9AFF30-DF1E-6947-BBDD-0FA5DBDAE27D}" destId="{402A7705-6D89-F643-9819-D48C3938EF4F}" srcOrd="1" destOrd="0" presId="urn:microsoft.com/office/officeart/2005/8/layout/hProcess10"/>
    <dgm:cxn modelId="{66C17F31-4673-F84A-BBA9-1559E11678A2}" type="presParOf" srcId="{35A27DB6-5A85-D147-AEBB-F62714749AF9}" destId="{F6C83D2A-E320-3E48-A26B-BAE75E0B4F41}" srcOrd="1" destOrd="0" presId="urn:microsoft.com/office/officeart/2005/8/layout/hProcess10"/>
    <dgm:cxn modelId="{1BE8B6BF-70B5-134D-A071-B8855E1F4E06}" type="presParOf" srcId="{F6C83D2A-E320-3E48-A26B-BAE75E0B4F41}" destId="{B57097BE-3FB7-8C4C-8674-31CE040CEA80}" srcOrd="0" destOrd="0" presId="urn:microsoft.com/office/officeart/2005/8/layout/hProcess10"/>
    <dgm:cxn modelId="{B504B5EA-3165-6D4A-8FC0-718FE6CAB577}" type="presParOf" srcId="{35A27DB6-5A85-D147-AEBB-F62714749AF9}" destId="{FF25B4BB-05AE-CB4E-85D0-5E19809D800B}" srcOrd="2" destOrd="0" presId="urn:microsoft.com/office/officeart/2005/8/layout/hProcess10"/>
    <dgm:cxn modelId="{80EC8898-15CC-B84B-98A7-A67BDCBFB640}" type="presParOf" srcId="{FF25B4BB-05AE-CB4E-85D0-5E19809D800B}" destId="{5F36679B-F368-4948-BE73-570E79DE0ABF}" srcOrd="0" destOrd="0" presId="urn:microsoft.com/office/officeart/2005/8/layout/hProcess10"/>
    <dgm:cxn modelId="{3CD32C6A-F4E9-444F-8BE1-1DCB0540109E}" type="presParOf" srcId="{FF25B4BB-05AE-CB4E-85D0-5E19809D800B}" destId="{073730C1-85E4-BB4C-BC61-3EC87E6BE938}" srcOrd="1" destOrd="0" presId="urn:microsoft.com/office/officeart/2005/8/layout/hProcess10"/>
    <dgm:cxn modelId="{135EAEE7-EC6F-9549-8055-C4650AE7DB03}" type="presParOf" srcId="{35A27DB6-5A85-D147-AEBB-F62714749AF9}" destId="{140E7785-A792-0C40-A9AE-9CA2B8E5492A}" srcOrd="3" destOrd="0" presId="urn:microsoft.com/office/officeart/2005/8/layout/hProcess10"/>
    <dgm:cxn modelId="{53D0077D-6E00-0F40-B446-AF2D313A56EF}" type="presParOf" srcId="{140E7785-A792-0C40-A9AE-9CA2B8E5492A}" destId="{E85E82E2-6B27-FC41-8A50-56F7C553A648}" srcOrd="0" destOrd="0" presId="urn:microsoft.com/office/officeart/2005/8/layout/hProcess10"/>
    <dgm:cxn modelId="{880FFF90-D5DC-8148-871E-9E16C3AEE7C4}" type="presParOf" srcId="{35A27DB6-5A85-D147-AEBB-F62714749AF9}" destId="{37DEDAB6-C34E-9F43-BDAA-530DDE8E4ADC}" srcOrd="4" destOrd="0" presId="urn:microsoft.com/office/officeart/2005/8/layout/hProcess10"/>
    <dgm:cxn modelId="{255259CA-DA04-CB47-92EB-015C1230A61D}" type="presParOf" srcId="{37DEDAB6-C34E-9F43-BDAA-530DDE8E4ADC}" destId="{085DF0A1-71DA-734D-9AF2-0FAEDEBCE58F}" srcOrd="0" destOrd="0" presId="urn:microsoft.com/office/officeart/2005/8/layout/hProcess10"/>
    <dgm:cxn modelId="{958A17D5-625C-3F4F-87BD-F7F729A8EBDB}" type="presParOf" srcId="{37DEDAB6-C34E-9F43-BDAA-530DDE8E4ADC}" destId="{A8BCCFD5-556A-A442-BA34-1E9465FAB8FE}" srcOrd="1" destOrd="0" presId="urn:microsoft.com/office/officeart/2005/8/layout/hProcess10"/>
    <dgm:cxn modelId="{8F2BFACB-5E71-8747-9A4D-B7F6AE38D740}" type="presParOf" srcId="{35A27DB6-5A85-D147-AEBB-F62714749AF9}" destId="{253DE610-1807-AE4A-92CA-BC5F324CBB03}" srcOrd="5" destOrd="0" presId="urn:microsoft.com/office/officeart/2005/8/layout/hProcess10"/>
    <dgm:cxn modelId="{7A9ADA97-8911-CB40-973D-F11BE5F0F939}" type="presParOf" srcId="{253DE610-1807-AE4A-92CA-BC5F324CBB03}" destId="{82496FBF-C3F5-5F41-A389-8CE83F795E96}" srcOrd="0" destOrd="0" presId="urn:microsoft.com/office/officeart/2005/8/layout/hProcess10"/>
    <dgm:cxn modelId="{77B9466C-B5D5-3B47-B3FA-22F0C3799A34}" type="presParOf" srcId="{35A27DB6-5A85-D147-AEBB-F62714749AF9}" destId="{55D69450-3183-D246-B581-06D6E4644DD3}" srcOrd="6" destOrd="0" presId="urn:microsoft.com/office/officeart/2005/8/layout/hProcess10"/>
    <dgm:cxn modelId="{84859F53-6856-974D-AC32-4EB0D99AA3BB}" type="presParOf" srcId="{55D69450-3183-D246-B581-06D6E4644DD3}" destId="{EC11864F-03C5-F345-8299-69A94242D439}" srcOrd="0" destOrd="0" presId="urn:microsoft.com/office/officeart/2005/8/layout/hProcess10"/>
    <dgm:cxn modelId="{C096E374-2D82-494F-83B4-A45D58C89CE8}" type="presParOf" srcId="{55D69450-3183-D246-B581-06D6E4644DD3}" destId="{6E61EE76-2728-844D-94EF-3CCA4DC7EDC1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ABC017-ED7E-874D-946A-1314CBC4E015}">
      <dsp:nvSpPr>
        <dsp:cNvPr id="0" name=""/>
        <dsp:cNvSpPr/>
      </dsp:nvSpPr>
      <dsp:spPr>
        <a:xfrm>
          <a:off x="1207" y="1462273"/>
          <a:ext cx="1572384" cy="157238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0" r="-20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02A7705-6D89-F643-9819-D48C3938EF4F}">
      <dsp:nvSpPr>
        <dsp:cNvPr id="0" name=""/>
        <dsp:cNvSpPr/>
      </dsp:nvSpPr>
      <dsp:spPr>
        <a:xfrm>
          <a:off x="257177" y="2405703"/>
          <a:ext cx="1572384" cy="15723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案例探究</a:t>
          </a:r>
          <a:endParaRPr lang="en-US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汽车装配线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饮料灌装线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加工中心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立体仓库</a:t>
          </a:r>
          <a:endParaRPr lang="en-US" sz="1300" kern="1200" dirty="0"/>
        </a:p>
      </dsp:txBody>
      <dsp:txXfrm>
        <a:off x="303231" y="2451757"/>
        <a:ext cx="1480276" cy="1480276"/>
      </dsp:txXfrm>
    </dsp:sp>
    <dsp:sp modelId="{F6C83D2A-E320-3E48-A26B-BAE75E0B4F41}">
      <dsp:nvSpPr>
        <dsp:cNvPr id="0" name=""/>
        <dsp:cNvSpPr/>
      </dsp:nvSpPr>
      <dsp:spPr>
        <a:xfrm>
          <a:off x="1876467" y="2059554"/>
          <a:ext cx="302875" cy="3778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876467" y="2135118"/>
        <a:ext cx="212013" cy="226693"/>
      </dsp:txXfrm>
    </dsp:sp>
    <dsp:sp modelId="{5F36679B-F368-4948-BE73-570E79DE0ABF}">
      <dsp:nvSpPr>
        <dsp:cNvPr id="0" name=""/>
        <dsp:cNvSpPr/>
      </dsp:nvSpPr>
      <dsp:spPr>
        <a:xfrm>
          <a:off x="2438951" y="1462273"/>
          <a:ext cx="1572384" cy="157238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6000" r="-76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73730C1-85E4-BB4C-BC61-3EC87E6BE938}">
      <dsp:nvSpPr>
        <dsp:cNvPr id="0" name=""/>
        <dsp:cNvSpPr/>
      </dsp:nvSpPr>
      <dsp:spPr>
        <a:xfrm>
          <a:off x="2694920" y="2405703"/>
          <a:ext cx="1572384" cy="15723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仿真系统搭建</a:t>
          </a:r>
          <a:endParaRPr lang="en-US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图形化交互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用户友好界面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实体沙盘结合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实时互动仿真</a:t>
          </a:r>
          <a:endParaRPr lang="en-US" sz="1300" kern="1200" dirty="0"/>
        </a:p>
      </dsp:txBody>
      <dsp:txXfrm>
        <a:off x="2740974" y="2451757"/>
        <a:ext cx="1480276" cy="1480276"/>
      </dsp:txXfrm>
    </dsp:sp>
    <dsp:sp modelId="{140E7785-A792-0C40-A9AE-9CA2B8E5492A}">
      <dsp:nvSpPr>
        <dsp:cNvPr id="0" name=""/>
        <dsp:cNvSpPr/>
      </dsp:nvSpPr>
      <dsp:spPr>
        <a:xfrm>
          <a:off x="4314211" y="2059554"/>
          <a:ext cx="302875" cy="3778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314211" y="2135118"/>
        <a:ext cx="212013" cy="226693"/>
      </dsp:txXfrm>
    </dsp:sp>
    <dsp:sp modelId="{085DF0A1-71DA-734D-9AF2-0FAEDEBCE58F}">
      <dsp:nvSpPr>
        <dsp:cNvPr id="0" name=""/>
        <dsp:cNvSpPr/>
      </dsp:nvSpPr>
      <dsp:spPr>
        <a:xfrm>
          <a:off x="4876695" y="1462273"/>
          <a:ext cx="1572384" cy="157238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6000" r="-76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8BCCFD5-556A-A442-BA34-1E9465FAB8FE}">
      <dsp:nvSpPr>
        <dsp:cNvPr id="0" name=""/>
        <dsp:cNvSpPr/>
      </dsp:nvSpPr>
      <dsp:spPr>
        <a:xfrm>
          <a:off x="5132664" y="2405703"/>
          <a:ext cx="1572384" cy="15723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 smtClean="0"/>
            <a:t>仿真系统展示</a:t>
          </a:r>
          <a:endParaRPr lang="en-US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直观认知系统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关键节点识别</a:t>
          </a:r>
          <a:endParaRPr lang="en-US" sz="1300" kern="1200" dirty="0"/>
        </a:p>
      </dsp:txBody>
      <dsp:txXfrm>
        <a:off x="5178718" y="2451757"/>
        <a:ext cx="1480276" cy="1480276"/>
      </dsp:txXfrm>
    </dsp:sp>
    <dsp:sp modelId="{253DE610-1807-AE4A-92CA-BC5F324CBB03}">
      <dsp:nvSpPr>
        <dsp:cNvPr id="0" name=""/>
        <dsp:cNvSpPr/>
      </dsp:nvSpPr>
      <dsp:spPr>
        <a:xfrm>
          <a:off x="6751955" y="2059554"/>
          <a:ext cx="302875" cy="3778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751955" y="2135118"/>
        <a:ext cx="212013" cy="226693"/>
      </dsp:txXfrm>
    </dsp:sp>
    <dsp:sp modelId="{EC11864F-03C5-F345-8299-69A94242D439}">
      <dsp:nvSpPr>
        <dsp:cNvPr id="0" name=""/>
        <dsp:cNvSpPr/>
      </dsp:nvSpPr>
      <dsp:spPr>
        <a:xfrm>
          <a:off x="7314438" y="1462273"/>
          <a:ext cx="1572384" cy="157238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4000" r="-44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E61EE76-2728-844D-94EF-3CCA4DC7EDC1}">
      <dsp:nvSpPr>
        <dsp:cNvPr id="0" name=""/>
        <dsp:cNvSpPr/>
      </dsp:nvSpPr>
      <dsp:spPr>
        <a:xfrm>
          <a:off x="7570408" y="2405703"/>
          <a:ext cx="1572384" cy="15723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smtClean="0"/>
            <a:t>系统分析优化</a:t>
          </a:r>
          <a:endParaRPr lang="en-US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探索关键节点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300" kern="1200" dirty="0" smtClean="0"/>
            <a:t>结果研讨</a:t>
          </a:r>
          <a:endParaRPr lang="en-US" sz="1300" kern="1200" dirty="0"/>
        </a:p>
      </dsp:txBody>
      <dsp:txXfrm>
        <a:off x="7616462" y="2451757"/>
        <a:ext cx="1480276" cy="14802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25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9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670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678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5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843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07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781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46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065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11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8A158-4D2D-E146-8E3E-0E7C6CD04A63}" type="datetimeFigureOut">
              <a:rPr lang="en-US" smtClean="0"/>
              <a:t>4/15/15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E2341-9550-E940-BB17-642999DF5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0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黑体"/>
                <a:ea typeface="黑体"/>
                <a:cs typeface="黑体"/>
              </a:rPr>
              <a:t>“沙盘点兵”工业系统沙盘推演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  <p:pic>
        <p:nvPicPr>
          <p:cNvPr id="13" name="Picture 12" descr="Screen Shot 2015-04-15 at 14.46.28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874" y="1556189"/>
            <a:ext cx="7277100" cy="3886200"/>
          </a:xfrm>
          <a:prstGeom prst="rect">
            <a:avLst/>
          </a:prstGeom>
        </p:spPr>
      </p:pic>
      <p:pic>
        <p:nvPicPr>
          <p:cNvPr id="14" name="Picture 13" descr="Screen Shot 2015-04-15 at 14.47.3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188118"/>
            <a:ext cx="4614012" cy="2458922"/>
          </a:xfrm>
          <a:prstGeom prst="rect">
            <a:avLst/>
          </a:prstGeom>
        </p:spPr>
      </p:pic>
      <p:pic>
        <p:nvPicPr>
          <p:cNvPr id="12" name="Picture 11" descr="Screen Shot 2015-04-15 at 14.45.5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52" y="1260635"/>
            <a:ext cx="4154655" cy="165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096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5" name="Picture 4" descr="Screen Shot 2015-04-15 at 14.46.28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40" r="19455"/>
            <a:stretch/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黑体"/>
                <a:ea typeface="黑体"/>
                <a:cs typeface="黑体"/>
              </a:rPr>
              <a:t>工业系统沙盘推演</a:t>
            </a:r>
            <a:endParaRPr lang="en-US" dirty="0">
              <a:latin typeface="黑体"/>
              <a:ea typeface="黑体"/>
              <a:cs typeface="黑体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1761806"/>
              </p:ext>
            </p:extLst>
          </p:nvPr>
        </p:nvGraphicFramePr>
        <p:xfrm>
          <a:off x="0" y="1417638"/>
          <a:ext cx="9144000" cy="5440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23611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32</Words>
  <Application>Microsoft Macintosh PowerPoint</Application>
  <PresentationFormat>On-screen Show (4:3)</PresentationFormat>
  <Paragraphs>18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“沙盘点兵”工业系统沙盘推演</vt:lpstr>
      <vt:lpstr>工业系统沙盘推演</vt:lpstr>
    </vt:vector>
  </TitlesOfParts>
  <Company>清华大学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下一代智慧工业系统初探</dc:title>
  <dc:creator>Woody 德宇 Wang 王</dc:creator>
  <cp:lastModifiedBy>Woody 德宇 Wang 王</cp:lastModifiedBy>
  <cp:revision>7</cp:revision>
  <dcterms:created xsi:type="dcterms:W3CDTF">2015-04-15T06:38:39Z</dcterms:created>
  <dcterms:modified xsi:type="dcterms:W3CDTF">2015-04-15T08:43:26Z</dcterms:modified>
</cp:coreProperties>
</file>

<file path=docProps/thumbnail.jpeg>
</file>